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5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2" r:id="rId3"/>
    <p:sldId id="261" r:id="rId4"/>
    <p:sldId id="259" r:id="rId5"/>
    <p:sldId id="303" r:id="rId6"/>
    <p:sldId id="304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5" r:id="rId16"/>
    <p:sldId id="270" r:id="rId17"/>
    <p:sldId id="271" r:id="rId18"/>
    <p:sldId id="272" r:id="rId19"/>
    <p:sldId id="273" r:id="rId20"/>
    <p:sldId id="279" r:id="rId21"/>
    <p:sldId id="274" r:id="rId22"/>
    <p:sldId id="275" r:id="rId23"/>
    <p:sldId id="276" r:id="rId24"/>
    <p:sldId id="277" r:id="rId25"/>
    <p:sldId id="306" r:id="rId26"/>
    <p:sldId id="302" r:id="rId27"/>
    <p:sldId id="27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00" r:id="rId36"/>
    <p:sldId id="307" r:id="rId37"/>
    <p:sldId id="301" r:id="rId38"/>
    <p:sldId id="298" r:id="rId39"/>
    <p:sldId id="308" r:id="rId40"/>
    <p:sldId id="287" r:id="rId41"/>
    <p:sldId id="288" r:id="rId42"/>
    <p:sldId id="309" r:id="rId43"/>
    <p:sldId id="310" r:id="rId44"/>
    <p:sldId id="289" r:id="rId45"/>
    <p:sldId id="311" r:id="rId46"/>
    <p:sldId id="290" r:id="rId47"/>
    <p:sldId id="291" r:id="rId48"/>
    <p:sldId id="292" r:id="rId49"/>
    <p:sldId id="293" r:id="rId50"/>
    <p:sldId id="312" r:id="rId51"/>
    <p:sldId id="294" r:id="rId52"/>
    <p:sldId id="295" r:id="rId53"/>
    <p:sldId id="296" r:id="rId54"/>
    <p:sldId id="297" r:id="rId5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4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67B3AA-6DAD-4CAB-B500-F5FED75945F8}" type="datetimeFigureOut">
              <a:rPr lang="sk-SK" smtClean="0"/>
              <a:pPr/>
              <a:t>15. 9. 2020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5884068-8043-4E1C-9923-2B4C837A2A7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/>
              <a:t>Jozef Šebo</a:t>
            </a:r>
            <a:br>
              <a:rPr lang="sk-SK" dirty="0" smtClean="0"/>
            </a:br>
            <a:r>
              <a:rPr lang="sk-SK" dirty="0" smtClean="0"/>
              <a:t>(1919-2006)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i="1" dirty="0" smtClean="0"/>
              <a:t>Vraciate sa do nášho života neustále,</a:t>
            </a:r>
            <a:endParaRPr lang="sk-SK" dirty="0" smtClean="0"/>
          </a:p>
          <a:p>
            <a:r>
              <a:rPr lang="sk-SK" i="1" dirty="0" smtClean="0"/>
              <a:t>prežívate s nami radosti i žiale</a:t>
            </a:r>
            <a:endParaRPr lang="sk-SK" dirty="0" smtClean="0"/>
          </a:p>
          <a:p>
            <a:pPr algn="r"/>
            <a:r>
              <a:rPr lang="sk-SK" sz="1500" i="1" dirty="0" smtClean="0"/>
              <a:t>Melánia </a:t>
            </a:r>
            <a:r>
              <a:rPr lang="sk-SK" sz="1500" i="1" dirty="0" err="1" smtClean="0"/>
              <a:t>Poliačiková</a:t>
            </a:r>
            <a:endParaRPr lang="sk-SK" sz="1500" dirty="0"/>
          </a:p>
        </p:txBody>
      </p:sp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Ako vojak v Nitre – máj 1943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55CD433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2" y="1665287"/>
            <a:ext cx="37242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1800" b="1" dirty="0" smtClean="0"/>
              <a:t>Lyžiarsky výchovno-výcvikový zájazd 9. – 17. 2. 1955 v Mlynkoch – Bielych Vodách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562C28B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188" y="1600200"/>
            <a:ext cx="347162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3" descr="562C28B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47162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800" b="1" dirty="0" smtClean="0"/>
              <a:t/>
            </a:r>
            <a:br>
              <a:rPr lang="sk-SK" sz="1800" b="1" dirty="0" smtClean="0"/>
            </a:br>
            <a:r>
              <a:rPr lang="sk-SK" sz="1800" b="1" dirty="0" smtClean="0"/>
              <a:t>Jozef Šebo píše prvé práce o Jozefovi Gregorovi – </a:t>
            </a:r>
            <a:r>
              <a:rPr lang="sk-SK" sz="1800" b="1" dirty="0" err="1" smtClean="0"/>
              <a:t>Tajovskom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600" dirty="0" smtClean="0"/>
              <a:t>(Jozef </a:t>
            </a:r>
            <a:r>
              <a:rPr lang="sk-SK" sz="1600" dirty="0" err="1" smtClean="0"/>
              <a:t>Gregor-Tajovský</a:t>
            </a:r>
            <a:r>
              <a:rPr lang="sk-SK" sz="1600" dirty="0" smtClean="0"/>
              <a:t> v kritike a spomienkach, Zborník SVKL, Bratislava 1956)</a:t>
            </a:r>
            <a:endParaRPr lang="sk-SK" sz="1600" dirty="0"/>
          </a:p>
        </p:txBody>
      </p:sp>
      <p:pic>
        <p:nvPicPr>
          <p:cNvPr id="4" name="Zástupný symbol pro obsah 3" descr="9A1566A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3674" y="1600200"/>
            <a:ext cx="3274651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400" b="1" dirty="0" smtClean="0"/>
              <a:t>Hudobný krúžok MO MS v Tajove v r. 1950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1400" dirty="0" smtClean="0"/>
              <a:t>Zľava: Karol </a:t>
            </a:r>
            <a:r>
              <a:rPr lang="sk-SK" sz="1400" dirty="0" err="1" smtClean="0"/>
              <a:t>Greško</a:t>
            </a:r>
            <a:r>
              <a:rPr lang="sk-SK" sz="1400" dirty="0" smtClean="0"/>
              <a:t>, Jozef Žabka, Ferko </a:t>
            </a:r>
            <a:r>
              <a:rPr lang="sk-SK" sz="1400" dirty="0" err="1" smtClean="0"/>
              <a:t>Púchy</a:t>
            </a:r>
            <a:r>
              <a:rPr lang="sk-SK" sz="1400" dirty="0" smtClean="0"/>
              <a:t> (</a:t>
            </a:r>
            <a:r>
              <a:rPr lang="sk-SK" sz="1400" dirty="0" err="1" smtClean="0"/>
              <a:t>harm</a:t>
            </a:r>
            <a:r>
              <a:rPr lang="sk-SK" sz="1400" dirty="0" smtClean="0"/>
              <a:t>.), </a:t>
            </a:r>
            <a:r>
              <a:rPr lang="sk-SK" sz="1400" dirty="0" err="1" smtClean="0"/>
              <a:t>Dano</a:t>
            </a:r>
            <a:r>
              <a:rPr lang="sk-SK" sz="1400" dirty="0" smtClean="0"/>
              <a:t> </a:t>
            </a:r>
            <a:r>
              <a:rPr lang="sk-SK" sz="1400" dirty="0" err="1" smtClean="0"/>
              <a:t>Greško</a:t>
            </a:r>
            <a:r>
              <a:rPr lang="sk-SK" sz="1400" dirty="0" smtClean="0"/>
              <a:t>, Július </a:t>
            </a:r>
            <a:r>
              <a:rPr lang="sk-SK" sz="1400" dirty="0" err="1" smtClean="0"/>
              <a:t>Murgaš</a:t>
            </a:r>
            <a:r>
              <a:rPr lang="sk-SK" sz="1400" dirty="0" smtClean="0"/>
              <a:t> (od </a:t>
            </a:r>
            <a:r>
              <a:rPr lang="sk-SK" sz="1400" dirty="0" err="1" smtClean="0"/>
              <a:t>Pršancov</a:t>
            </a:r>
            <a:r>
              <a:rPr lang="sk-SK" sz="1400" dirty="0" smtClean="0"/>
              <a:t>), Ján </a:t>
            </a:r>
            <a:r>
              <a:rPr lang="sk-SK" sz="1400" dirty="0" err="1" smtClean="0"/>
              <a:t>Klinčok</a:t>
            </a:r>
            <a:r>
              <a:rPr lang="sk-SK" sz="1400" dirty="0" smtClean="0"/>
              <a:t>, Rudolf </a:t>
            </a:r>
            <a:r>
              <a:rPr lang="sk-SK" sz="1400" dirty="0" err="1" smtClean="0"/>
              <a:t>Greško</a:t>
            </a:r>
            <a:r>
              <a:rPr lang="sk-SK" sz="1400" dirty="0" smtClean="0"/>
              <a:t>, Jozef Šebo (</a:t>
            </a:r>
            <a:r>
              <a:rPr lang="sk-SK" sz="1400" dirty="0" err="1" smtClean="0"/>
              <a:t>harm</a:t>
            </a:r>
            <a:r>
              <a:rPr lang="sk-SK" sz="1400" dirty="0" smtClean="0"/>
              <a:t>.)</a:t>
            </a:r>
            <a:endParaRPr lang="sk-SK" sz="1400" dirty="0"/>
          </a:p>
        </p:txBody>
      </p:sp>
      <p:pic>
        <p:nvPicPr>
          <p:cNvPr id="4" name="Zástupný symbol pro obsah 3" descr="3734BBF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2897"/>
            <a:ext cx="7467600" cy="470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200" b="1" dirty="0" smtClean="0"/>
              <a:t>Jozef Šebo </a:t>
            </a:r>
            <a:r>
              <a:rPr lang="sk-SK" sz="2200" b="1" u="sng" dirty="0" smtClean="0"/>
              <a:t>ako starejší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b="1" dirty="0" smtClean="0"/>
              <a:t>Na svadbe vnučky Andrejky (Betkina dcéra) </a:t>
            </a:r>
            <a:br>
              <a:rPr lang="sk-SK" sz="2000" b="1" dirty="0" smtClean="0"/>
            </a:br>
            <a:r>
              <a:rPr lang="sk-SK" sz="2000" b="1" dirty="0" smtClean="0"/>
              <a:t>v roku 1999</a:t>
            </a:r>
            <a:endParaRPr lang="sk-SK" dirty="0"/>
          </a:p>
        </p:txBody>
      </p:sp>
      <p:pic>
        <p:nvPicPr>
          <p:cNvPr id="4" name="Zástupný symbol pro obsah 3" descr="C082243B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167" y="1600200"/>
            <a:ext cx="366166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200" dirty="0" smtClean="0"/>
              <a:t>Ako </a:t>
            </a:r>
            <a:r>
              <a:rPr lang="sk-SK" sz="2200" b="1" dirty="0" smtClean="0"/>
              <a:t>Starejší na svadbe vnučky Janky (Miškova dcéra)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D8BF2F5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83" y="1600200"/>
            <a:ext cx="706903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starejší na svadbe Marienky </a:t>
            </a:r>
            <a:r>
              <a:rPr lang="sk-SK" sz="1800" b="1" dirty="0" err="1" smtClean="0"/>
              <a:t>Žabkovej</a:t>
            </a:r>
            <a:r>
              <a:rPr lang="sk-SK" sz="1800" b="1" dirty="0" smtClean="0"/>
              <a:t> z Králik v roku 1979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7D26481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318" y="1600200"/>
            <a:ext cx="330336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1800" b="1" dirty="0" smtClean="0"/>
              <a:t>Starejší v Kráľovej Lehote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3BD8A0C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902" y="1600200"/>
            <a:ext cx="347219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V Dúbravici v r. 1991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Zástupný symbol pro obsah 3" descr="15D642C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10" y="1600200"/>
            <a:ext cx="364498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Svadobná kapela – september 1977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600" dirty="0" smtClean="0"/>
              <a:t>(Zľava: Jano Styk, Janko Šebo, Ján Abrahám, Miško Šebo a Jozef Šebo</a:t>
            </a:r>
            <a:endParaRPr lang="sk-SK" sz="1600" dirty="0"/>
          </a:p>
        </p:txBody>
      </p:sp>
      <p:pic>
        <p:nvPicPr>
          <p:cNvPr id="4" name="Zástupný symbol pro obsah 3" descr="3821E65A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665287"/>
            <a:ext cx="7086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Jednoročný Jožko v r. 1920</a:t>
            </a:r>
            <a:endParaRPr lang="sk-SK" sz="1800" b="1" dirty="0"/>
          </a:p>
        </p:txBody>
      </p:sp>
      <p:pic>
        <p:nvPicPr>
          <p:cNvPr id="4" name="Picture 2" descr="BE13AF4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270" y="1600200"/>
            <a:ext cx="389145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/>
              <a:t>Jozef Šebo – </a:t>
            </a:r>
            <a:r>
              <a:rPr lang="sk-SK" sz="3200" b="1" dirty="0" err="1" smtClean="0"/>
              <a:t>tajovský</a:t>
            </a:r>
            <a:r>
              <a:rPr lang="sk-SK" sz="3200" b="1" dirty="0" smtClean="0"/>
              <a:t> učiteľ</a:t>
            </a:r>
            <a:endParaRPr lang="sk-SK" sz="3200" dirty="0"/>
          </a:p>
        </p:txBody>
      </p:sp>
      <p:pic>
        <p:nvPicPr>
          <p:cNvPr id="4" name="Zástupný symbol pro obsah 3" descr="330937C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165" y="1600200"/>
            <a:ext cx="376566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3100" b="1" dirty="0" smtClean="0"/>
              <a:t>Jozef Šebo so svojimi žiakmi v Tajove v školskom roku 1976/77 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54C387B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21" y="1600200"/>
            <a:ext cx="681795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Krúžok harmonikárov v Kordíkoch – 1968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4C02610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3944"/>
            <a:ext cx="7467600" cy="42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Neodmysliteľná celoživotná priateľka - harmonika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85E0637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759" y="1600200"/>
            <a:ext cx="360648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Stretnutie pána učiteľa so svojimi žiakmi po rokoch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D069511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7253" y="1600200"/>
            <a:ext cx="356749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200" b="1" dirty="0" smtClean="0"/>
              <a:t>Ako triedny profesor so svojimi študentkami Pedagogickej školy v Banskej Bystrici (1957)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686286E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2987"/>
            <a:ext cx="7467600" cy="41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Jedno z posledných stretnutí s bývalými študentkami z PŠ</a:t>
            </a:r>
            <a:br>
              <a:rPr lang="sk-SK" sz="1800" b="1" dirty="0" smtClean="0"/>
            </a:br>
            <a:r>
              <a:rPr lang="sk-SK" sz="1800" b="1" dirty="0" smtClean="0"/>
              <a:t>v lete 2005 v Tajove  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151DC6B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94" y="1600200"/>
            <a:ext cx="714921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/>
              <a:t>Jozef Šebo – ochotnícky divadelník</a:t>
            </a:r>
            <a:endParaRPr lang="sk-SK" sz="2800" b="1" dirty="0"/>
          </a:p>
        </p:txBody>
      </p:sp>
      <p:pic>
        <p:nvPicPr>
          <p:cNvPr id="4" name="Zástupný symbol pro obsah 3" descr="5EC51B6A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926" y="1600200"/>
            <a:ext cx="426614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200" b="1" dirty="0" err="1" smtClean="0"/>
              <a:t>Tajovskí</a:t>
            </a:r>
            <a:r>
              <a:rPr lang="sk-SK" sz="2200" b="1" dirty="0" smtClean="0"/>
              <a:t> ochotníci s hrou Statočný valach – 1954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422DA78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33" y="1600200"/>
            <a:ext cx="709393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/>
              <a:t>Oklamaný manžel – 1985</a:t>
            </a:r>
            <a:r>
              <a:rPr lang="sk-SK" sz="2800" dirty="0" smtClean="0"/>
              <a:t/>
            </a:r>
            <a:br>
              <a:rPr lang="sk-SK" sz="2800" dirty="0" smtClean="0"/>
            </a:br>
            <a:endParaRPr lang="sk-SK" sz="2800" dirty="0"/>
          </a:p>
        </p:txBody>
      </p:sp>
      <p:pic>
        <p:nvPicPr>
          <p:cNvPr id="4" name="Zástupný symbol pro obsah 3" descr="A7111AE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65287"/>
            <a:ext cx="73342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Mama, otec, Jožko a sestra Zlatica – v roku 1926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997F67E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335" y="1600200"/>
            <a:ext cx="326532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Oklamaný manžel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4159DA1C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677" y="1600200"/>
            <a:ext cx="338664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Režisér aj herec Jozef Šebo v hre Ploty stavať netreba v r. 1988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2AA4605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" y="1665287"/>
            <a:ext cx="7210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Ideme s koledou...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E4DE122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737" y="1998662"/>
            <a:ext cx="42005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200" b="1" dirty="0" smtClean="0"/>
              <a:t>Na lúkach Jednotného roľníckeho družstva v r. 1958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58EC0FB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727200"/>
            <a:ext cx="67246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Jozef Šebo v PD JGT s 200 000. návštevníčkou Gabikou </a:t>
            </a:r>
            <a:r>
              <a:rPr lang="sk-SK" sz="1800" b="1" dirty="0" err="1" smtClean="0"/>
              <a:t>Greškovou</a:t>
            </a:r>
            <a:r>
              <a:rPr lang="sk-SK" sz="1800" b="1" dirty="0" smtClean="0"/>
              <a:t> 27. 6. 1988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26FBF0D9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242" y="1600200"/>
            <a:ext cx="366551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Jozef Šebo – správca a lektor PD JGT a JM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DD1A598B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239" y="1600200"/>
            <a:ext cx="701152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V PD JGT a JM –žiaci z Vrábel (2004)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1849D1BD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341" y="1600200"/>
            <a:ext cx="717531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1800" b="1" dirty="0" smtClean="0"/>
              <a:t>Jozef Šebo s dcérou Jozefa </a:t>
            </a:r>
            <a:r>
              <a:rPr lang="sk-SK" sz="1800" b="1" dirty="0" err="1" smtClean="0"/>
              <a:t>Gregora-Tajovského</a:t>
            </a:r>
            <a:r>
              <a:rPr lang="sk-SK" sz="1800" b="1" dirty="0" smtClean="0"/>
              <a:t> Dagmar </a:t>
            </a:r>
            <a:r>
              <a:rPr lang="sk-SK" sz="1800" b="1" dirty="0" err="1" smtClean="0"/>
              <a:t>Prášilovou</a:t>
            </a:r>
            <a:r>
              <a:rPr lang="sk-SK" sz="1800" b="1" dirty="0" smtClean="0"/>
              <a:t> – Gregorovou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b="1" dirty="0" smtClean="0"/>
              <a:t>a vnukom Vladimírom </a:t>
            </a:r>
            <a:r>
              <a:rPr lang="sk-SK" sz="1800" b="1" dirty="0" err="1" smtClean="0"/>
              <a:t>Prášilom</a:t>
            </a:r>
            <a:r>
              <a:rPr lang="sk-SK" sz="1800" b="1" dirty="0" smtClean="0"/>
              <a:t> na hrobe JGT v Tajove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22B1C5AD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85" y="1600200"/>
            <a:ext cx="723122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dirty="0" smtClean="0"/>
              <a:t>Pred symbolickým hrobom Jozefa </a:t>
            </a:r>
            <a:r>
              <a:rPr lang="sk-SK" sz="1800" dirty="0" err="1" smtClean="0"/>
              <a:t>Murgaša</a:t>
            </a:r>
            <a:r>
              <a:rPr lang="sk-SK" sz="1800" dirty="0" smtClean="0"/>
              <a:t> a jeho rodičov</a:t>
            </a:r>
            <a:endParaRPr lang="sk-SK" sz="1800" dirty="0"/>
          </a:p>
        </p:txBody>
      </p:sp>
      <p:pic>
        <p:nvPicPr>
          <p:cNvPr id="4" name="Zástupný symbol pro obsah 3" descr="C:\Documents and Settings\pc\Local Settings\Temporary Internet Files\Content.MSO\1784AB7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1739" y="1448780"/>
            <a:ext cx="367240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400" b="1" dirty="0" smtClean="0"/>
              <a:t>Celoživotná láska Marta Kalinová </a:t>
            </a:r>
            <a:br>
              <a:rPr lang="sk-SK" sz="2400" b="1" dirty="0" smtClean="0"/>
            </a:br>
            <a:r>
              <a:rPr lang="sk-SK" sz="2400" b="1" dirty="0" smtClean="0"/>
              <a:t>(od Kantorov) - Šebová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/>
          </a:p>
        </p:txBody>
      </p:sp>
      <p:pic>
        <p:nvPicPr>
          <p:cNvPr id="4" name="Zástupný symbol pro obsah 3" descr="C03C053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27" y="1600200"/>
            <a:ext cx="327654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000" b="1" dirty="0" smtClean="0"/>
              <a:t>mama, teta Genovéva, Jožko, sestra Zlatica </a:t>
            </a:r>
            <a:br>
              <a:rPr lang="sk-SK" sz="2000" b="1" dirty="0" smtClean="0"/>
            </a:br>
            <a:r>
              <a:rPr lang="sk-SK" sz="2000" b="1" dirty="0" smtClean="0"/>
              <a:t>v roku 1929</a:t>
            </a:r>
            <a:r>
              <a:rPr lang="sk-SK" sz="3200" dirty="0" smtClean="0"/>
              <a:t/>
            </a:r>
            <a:br>
              <a:rPr lang="sk-SK" sz="3200" dirty="0" smtClean="0"/>
            </a:br>
            <a:endParaRPr lang="sk-SK" dirty="0"/>
          </a:p>
        </p:txBody>
      </p:sp>
      <p:pic>
        <p:nvPicPr>
          <p:cNvPr id="4" name="Zástupný symbol pro obsah 3" descr="11CF001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271" y="1600200"/>
            <a:ext cx="339545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b="1" u="sng" dirty="0" smtClean="0"/>
              <a:t>Rodina Jozefa Šeba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1800" b="1" dirty="0" smtClean="0"/>
              <a:t>Jozef Šebo s manželkou Martou, rodenou Kalinovou </a:t>
            </a:r>
            <a:br>
              <a:rPr lang="sk-SK" sz="1800" b="1" dirty="0" smtClean="0"/>
            </a:br>
            <a:r>
              <a:rPr lang="sk-SK" sz="1800" b="1" dirty="0" smtClean="0"/>
              <a:t>(od Kantorov)</a:t>
            </a:r>
            <a:endParaRPr lang="sk-SK" sz="1800" dirty="0"/>
          </a:p>
        </p:txBody>
      </p:sp>
      <p:pic>
        <p:nvPicPr>
          <p:cNvPr id="4" name="Zástupný symbol pro obsah 3" descr="9DBC7A09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580" y="1600200"/>
            <a:ext cx="376684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Manželia </a:t>
            </a:r>
            <a:r>
              <a:rPr lang="sk-SK" sz="1800" b="1" dirty="0" err="1" smtClean="0"/>
              <a:t>Šebovci</a:t>
            </a:r>
            <a:r>
              <a:rPr lang="sk-SK" sz="1800" b="1" dirty="0" smtClean="0"/>
              <a:t> s prvorodenou dcérou Betkou 5. 6. 1947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7C244C1B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724" y="1600200"/>
            <a:ext cx="313655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Betka a Miško s tatíkom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E268E6A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916" y="1600200"/>
            <a:ext cx="342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Betka a Miško (júl 1948)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88294AAA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2" y="1608137"/>
            <a:ext cx="6429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So synom Jankom v roku 1951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746CF53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608137"/>
            <a:ext cx="7029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Betka, Miško a Janko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7593DB6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0467"/>
            <a:ext cx="7467600" cy="483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So synom Jožkom v roku 1954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D587998D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584" y="1600200"/>
            <a:ext cx="548683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/>
              <a:t>Miško s Betkou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598E165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636712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smtClean="0"/>
              <a:t>Števko so Zuzkou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C0E03AAC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7" y="1636712"/>
            <a:ext cx="6486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000" b="1" dirty="0" smtClean="0"/>
              <a:t>Rodičia </a:t>
            </a:r>
            <a:r>
              <a:rPr lang="sk-SK" sz="2000" b="1" dirty="0" err="1" smtClean="0"/>
              <a:t>Šebovci</a:t>
            </a:r>
            <a:r>
              <a:rPr lang="sk-SK" sz="2000" b="1" dirty="0" smtClean="0"/>
              <a:t> so svojimi šiestimi deťmi 27. 3. 1967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3A82BFA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24" y="1600200"/>
            <a:ext cx="7315151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 otcom Štefanom Šebom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ADCBD372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608137"/>
            <a:ext cx="6724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Rodina Šebová – deti, vnúčatá (1993)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A302438D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491" y="1600200"/>
            <a:ext cx="348301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Rodina </a:t>
            </a:r>
            <a:r>
              <a:rPr lang="sk-SK" sz="1800" b="1" dirty="0" err="1" smtClean="0"/>
              <a:t>Šebova</a:t>
            </a:r>
            <a:r>
              <a:rPr lang="sk-SK" sz="1800" b="1" dirty="0" smtClean="0"/>
              <a:t> – deti s manželmi a manželkami, vnuci pri hrobe mamičky Marty Šebovej - Kalinovej v roku 1999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296B848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123" y="1600200"/>
            <a:ext cx="639375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Jozef Šebo sa nebránil novým technológiám ani v 81 rokoch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CF99C3D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130" y="1600200"/>
            <a:ext cx="699374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Ocenenia za celoživotné všestranné dielo na poli kultúry, školstva, múzejníctva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E1D9398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85" y="1600200"/>
            <a:ext cx="723122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1400" dirty="0" smtClean="0">
                <a:solidFill>
                  <a:srgbClr val="C00000"/>
                </a:solidFill>
              </a:rPr>
              <a:t>Nech ho v živote stretlo čokoľvek, </a:t>
            </a:r>
            <a:br>
              <a:rPr lang="sk-SK" sz="1400" dirty="0" smtClean="0">
                <a:solidFill>
                  <a:srgbClr val="C00000"/>
                </a:solidFill>
              </a:rPr>
            </a:br>
            <a:r>
              <a:rPr lang="sk-SK" sz="1400" dirty="0" smtClean="0">
                <a:solidFill>
                  <a:srgbClr val="C00000"/>
                </a:solidFill>
              </a:rPr>
              <a:t>vždy zostal verný svojej filozofii: </a:t>
            </a:r>
            <a:br>
              <a:rPr lang="sk-SK" sz="1400" dirty="0" smtClean="0">
                <a:solidFill>
                  <a:srgbClr val="C00000"/>
                </a:solidFill>
              </a:rPr>
            </a:br>
            <a:r>
              <a:rPr lang="sk-SK" sz="1400" dirty="0" smtClean="0">
                <a:solidFill>
                  <a:srgbClr val="C00000"/>
                </a:solidFill>
              </a:rPr>
              <a:t>byť človekom a naveky ním aj zostať.</a:t>
            </a: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1400" dirty="0" smtClean="0"/>
              <a:t/>
            </a:r>
            <a:br>
              <a:rPr lang="sk-SK" sz="1400" dirty="0" smtClean="0"/>
            </a:br>
            <a:r>
              <a:rPr lang="sk-SK" sz="1200" i="1" dirty="0" smtClean="0">
                <a:solidFill>
                  <a:srgbClr val="C00000"/>
                </a:solidFill>
              </a:rPr>
              <a:t>Mária Miháliková</a:t>
            </a:r>
            <a:endParaRPr lang="sk-SK" sz="1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sk-SK" i="1" dirty="0" smtClean="0"/>
          </a:p>
          <a:p>
            <a:pPr algn="ctr">
              <a:buNone/>
            </a:pPr>
            <a:endParaRPr lang="sk-SK" i="1" dirty="0" smtClean="0"/>
          </a:p>
          <a:p>
            <a:pPr algn="ctr">
              <a:buNone/>
            </a:pPr>
            <a:endParaRPr lang="sk-SK" i="1" dirty="0" smtClean="0"/>
          </a:p>
          <a:p>
            <a:pPr algn="ctr">
              <a:buNone/>
            </a:pPr>
            <a:endParaRPr lang="sk-SK" dirty="0"/>
          </a:p>
        </p:txBody>
      </p:sp>
      <p:pic>
        <p:nvPicPr>
          <p:cNvPr id="4" name="Obrázek 3" descr="757038E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4176464" cy="474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700" b="1" dirty="0" smtClean="0"/>
              <a:t>Jozef Šebo so svojimi sestrami - sestra </a:t>
            </a:r>
            <a:r>
              <a:rPr lang="sk-SK" sz="2700" b="1" dirty="0" err="1" smtClean="0"/>
              <a:t>Azária</a:t>
            </a:r>
            <a:r>
              <a:rPr lang="sk-SK" sz="2700" b="1" dirty="0" smtClean="0"/>
              <a:t> (Zlatica) a Pavla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Zástupný symbol pro obsah 3" descr="DE81341D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5" y="1600200"/>
            <a:ext cx="725859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Jozef Šebo ako maturant</a:t>
            </a:r>
            <a:endParaRPr lang="sk-SK" sz="1800" dirty="0"/>
          </a:p>
        </p:txBody>
      </p:sp>
      <p:pic>
        <p:nvPicPr>
          <p:cNvPr id="4" name="Zástupný symbol pro obsah 3" descr="77609E3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556" y="1600200"/>
            <a:ext cx="374288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1800" b="1" dirty="0" smtClean="0"/>
              <a:t>Kurz pri meštianskej škole v </a:t>
            </a:r>
            <a:r>
              <a:rPr lang="sk-SK" sz="1800" b="1" dirty="0" err="1" smtClean="0"/>
              <a:t>Brezne</a:t>
            </a:r>
            <a:r>
              <a:rPr lang="sk-SK" sz="1800" b="1" dirty="0" smtClean="0"/>
              <a:t> nad Hronom </a:t>
            </a:r>
            <a:br>
              <a:rPr lang="sk-SK" sz="1800" b="1" dirty="0" smtClean="0"/>
            </a:br>
            <a:r>
              <a:rPr lang="sk-SK" sz="1800" b="1" dirty="0" smtClean="0"/>
              <a:t>v školskom roku 1934/35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b="1" dirty="0" smtClean="0"/>
              <a:t>(riaditeľ: Metod </a:t>
            </a:r>
            <a:r>
              <a:rPr lang="sk-SK" sz="1800" b="1" dirty="0" err="1" smtClean="0"/>
              <a:t>Skála</a:t>
            </a:r>
            <a:r>
              <a:rPr lang="sk-SK" sz="1800" b="1" dirty="0" smtClean="0"/>
              <a:t> a triedny profesor: Vojtech Potočný)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E7801A29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7214"/>
            <a:ext cx="7467600" cy="483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1800" b="1" dirty="0" smtClean="0"/>
              <a:t>V Tajove 8. septembra 1942 u </a:t>
            </a:r>
            <a:r>
              <a:rPr lang="sk-SK" sz="1800" b="1" dirty="0" err="1" smtClean="0"/>
              <a:t>Kalinovcov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/>
          </a:p>
        </p:txBody>
      </p:sp>
      <p:pic>
        <p:nvPicPr>
          <p:cNvPr id="4" name="Zástupný symbol pro obsah 3" descr="70A278A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65287"/>
            <a:ext cx="73914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A75B6C43AF8E4FA5A1E3800200CBCF" ma:contentTypeVersion="12" ma:contentTypeDescription="Vytvoří nový dokument" ma:contentTypeScope="" ma:versionID="dfa7ee1a2da2c9fc1da0d96c2a671b93">
  <xsd:schema xmlns:xsd="http://www.w3.org/2001/XMLSchema" xmlns:xs="http://www.w3.org/2001/XMLSchema" xmlns:p="http://schemas.microsoft.com/office/2006/metadata/properties" xmlns:ns2="61b16014-5dc9-44c2-8a71-dbcce736adfa" xmlns:ns3="06fcdc35-c396-438f-ad03-076373e55fa7" targetNamespace="http://schemas.microsoft.com/office/2006/metadata/properties" ma:root="true" ma:fieldsID="90b3e6e3857fe5739fe5938d70d661ce" ns2:_="" ns3:_="">
    <xsd:import namespace="61b16014-5dc9-44c2-8a71-dbcce736adfa"/>
    <xsd:import namespace="06fcdc35-c396-438f-ad03-076373e55f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16014-5dc9-44c2-8a71-dbcce736a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cdc35-c396-438f-ad03-076373e55fa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FBE5E2-AD0F-491B-9487-1A05EF1BECAF}"/>
</file>

<file path=customXml/itemProps2.xml><?xml version="1.0" encoding="utf-8"?>
<ds:datastoreItem xmlns:ds="http://schemas.openxmlformats.org/officeDocument/2006/customXml" ds:itemID="{7EA52E0A-43AC-48DF-B881-EEAB87E836CC}"/>
</file>

<file path=customXml/itemProps3.xml><?xml version="1.0" encoding="utf-8"?>
<ds:datastoreItem xmlns:ds="http://schemas.openxmlformats.org/officeDocument/2006/customXml" ds:itemID="{04641872-56C5-4D8B-8A96-F9D0021A59D7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</TotalTime>
  <Words>275</Words>
  <Application>Microsoft Office PowerPoint</Application>
  <PresentationFormat>Předvádění na obrazovce (4:3)</PresentationFormat>
  <Paragraphs>59</Paragraphs>
  <Slides>54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Arkýř</vt:lpstr>
      <vt:lpstr>Jozef Šebo (1919-2006) </vt:lpstr>
      <vt:lpstr>Jednoročný Jožko v r. 1920</vt:lpstr>
      <vt:lpstr>Mama, otec, Jožko a sestra Zlatica – v roku 1926 </vt:lpstr>
      <vt:lpstr>mama, teta Genovéva, Jožko, sestra Zlatica  v roku 1929 </vt:lpstr>
      <vt:lpstr>S otcom Štefanom Šebom </vt:lpstr>
      <vt:lpstr>Jozef Šebo so svojimi sestrami - sestra Azária (Zlatica) a Pavla </vt:lpstr>
      <vt:lpstr>Jozef Šebo ako maturant</vt:lpstr>
      <vt:lpstr>Kurz pri meštianskej škole v Brezne nad Hronom  v školskom roku 1934/35 (riaditeľ: Metod Skála a triedny profesor: Vojtech Potočný) </vt:lpstr>
      <vt:lpstr>V Tajove 8. septembra 1942 u Kalinovcov </vt:lpstr>
      <vt:lpstr>Ako vojak v Nitre – máj 1943 </vt:lpstr>
      <vt:lpstr>Lyžiarsky výchovno-výcvikový zájazd 9. – 17. 2. 1955 v Mlynkoch – Bielych Vodách </vt:lpstr>
      <vt:lpstr>  Jozef Šebo píše prvé práce o Jozefovi Gregorovi – Tajovskom (Jozef Gregor-Tajovský v kritike a spomienkach, Zborník SVKL, Bratislava 1956)</vt:lpstr>
      <vt:lpstr>Hudobný krúžok MO MS v Tajove v r. 1950 Zľava: Karol Greško, Jozef Žabka, Ferko Púchy (harm.), Dano Greško, Július Murgaš (od Pršancov), Ján Klinčok, Rudolf Greško, Jozef Šebo (harm.)</vt:lpstr>
      <vt:lpstr>Jozef Šebo ako starejší Na svadbe vnučky Andrejky (Betkina dcéra)  v roku 1999</vt:lpstr>
      <vt:lpstr>Ako Starejší na svadbe vnučky Janky (Miškova dcéra) </vt:lpstr>
      <vt:lpstr>starejší na svadbe Marienky Žabkovej z Králik v roku 1979 </vt:lpstr>
      <vt:lpstr>Starejší v Kráľovej Lehote </vt:lpstr>
      <vt:lpstr>V Dúbravici v r. 1991 </vt:lpstr>
      <vt:lpstr>Svadobná kapela – september 1977 (Zľava: Jano Styk, Janko Šebo, Ján Abrahám, Miško Šebo a Jozef Šebo</vt:lpstr>
      <vt:lpstr>Jozef Šebo – tajovský učiteľ</vt:lpstr>
      <vt:lpstr> Jozef Šebo so svojimi žiakmi v Tajove v školskom roku 1976/77  </vt:lpstr>
      <vt:lpstr>Krúžok harmonikárov v Kordíkoch – 1968 </vt:lpstr>
      <vt:lpstr>Neodmysliteľná celoživotná priateľka - harmonika </vt:lpstr>
      <vt:lpstr>Stretnutie pána učiteľa so svojimi žiakmi po rokoch </vt:lpstr>
      <vt:lpstr>Ako triedny profesor so svojimi študentkami Pedagogickej školy v Banskej Bystrici (1957) </vt:lpstr>
      <vt:lpstr>Jedno z posledných stretnutí s bývalými študentkami z PŠ v lete 2005 v Tajove   </vt:lpstr>
      <vt:lpstr>Jozef Šebo – ochotnícky divadelník</vt:lpstr>
      <vt:lpstr>Tajovskí ochotníci s hrou Statočný valach – 1954 </vt:lpstr>
      <vt:lpstr>Oklamaný manžel – 1985 </vt:lpstr>
      <vt:lpstr>Oklamaný manžel </vt:lpstr>
      <vt:lpstr>Režisér aj herec Jozef Šebo v hre Ploty stavať netreba v r. 1988 </vt:lpstr>
      <vt:lpstr>Ideme s koledou... </vt:lpstr>
      <vt:lpstr>Na lúkach Jednotného roľníckeho družstva v r. 1958 </vt:lpstr>
      <vt:lpstr>Jozef Šebo v PD JGT s 200 000. návštevníčkou Gabikou Greškovou 27. 6. 1988 </vt:lpstr>
      <vt:lpstr>Jozef Šebo – správca a lektor PD JGT a JM </vt:lpstr>
      <vt:lpstr>V PD JGT a JM –žiaci z Vrábel (2004) </vt:lpstr>
      <vt:lpstr>Jozef Šebo s dcérou Jozefa Gregora-Tajovského Dagmar Prášilovou – Gregorovou  a vnukom Vladimírom Prášilom na hrobe JGT v Tajove </vt:lpstr>
      <vt:lpstr>Pred symbolickým hrobom Jozefa Murgaša a jeho rodičov</vt:lpstr>
      <vt:lpstr>Celoživotná láska Marta Kalinová  (od Kantorov) - Šebová </vt:lpstr>
      <vt:lpstr>Rodina Jozefa Šeba Jozef Šebo s manželkou Martou, rodenou Kalinovou  (od Kantorov)</vt:lpstr>
      <vt:lpstr>Manželia Šebovci s prvorodenou dcérou Betkou 5. 6. 1947 </vt:lpstr>
      <vt:lpstr>Betka a Miško s tatíkom </vt:lpstr>
      <vt:lpstr>Betka a Miško (júl 1948) </vt:lpstr>
      <vt:lpstr>So synom Jankom v roku 1951 </vt:lpstr>
      <vt:lpstr>Betka, Miško a Janko </vt:lpstr>
      <vt:lpstr>So synom Jožkom v roku 1954 </vt:lpstr>
      <vt:lpstr>Miško s Betkou </vt:lpstr>
      <vt:lpstr>Števko so Zuzkou </vt:lpstr>
      <vt:lpstr>Rodičia Šebovci so svojimi šiestimi deťmi 27. 3. 1967 </vt:lpstr>
      <vt:lpstr>Rodina Šebová – deti, vnúčatá (1993) </vt:lpstr>
      <vt:lpstr>Rodina Šebova – deti s manželmi a manželkami, vnuci pri hrobe mamičky Marty Šebovej - Kalinovej v roku 1999 </vt:lpstr>
      <vt:lpstr>Jozef Šebo sa nebránil novým technológiám ani v 81 rokoch </vt:lpstr>
      <vt:lpstr>Ocenenia za celoživotné všestranné dielo na poli kultúry, školstva, múzejníctva </vt:lpstr>
      <vt:lpstr>Nech ho v živote stretlo čokoľvek,  vždy zostal verný svojej filozofii:  byť človekom a naveky ním aj zostať.  Mária Miháliková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Vraciate sa do nášho života neustále, Prežívate s nami radosti i žiale   </dc:title>
  <dc:creator>pc</dc:creator>
  <cp:lastModifiedBy>pc</cp:lastModifiedBy>
  <cp:revision>25</cp:revision>
  <dcterms:created xsi:type="dcterms:W3CDTF">2019-10-08T16:52:27Z</dcterms:created>
  <dcterms:modified xsi:type="dcterms:W3CDTF">2020-09-15T17:10:20Z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0x0101000AA75B6C43AF8E4FA5A1E3800200CBCF</vt:lpwstr>
  </property>
</Properties>
</file>